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smtClean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en-US" altLang="zh-CN" sz="4800" b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80928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主要讲述了缺乏自信的露西在艺术老师汤普森女士的帮助下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通过创作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隐形画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克服恐惧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敢于展示自己的作品并学会表达和相信自己的故事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强调了自我表达和自信的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重要性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939406"/>
            <a:ext cx="1821996" cy="44523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3348" y="980728"/>
            <a:ext cx="11614506" cy="1747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5007"/>
            <a:ext cx="11485848" cy="4454233"/>
          </a:xfrm>
        </p:spPr>
        <p:txBody>
          <a:bodyPr/>
          <a:lstStyle/>
          <a:p>
            <a:pPr indent="625475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 was a talented middle school student who loved to spend her time painting quietly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she didn’t have the confidence to show her work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day, her art teacher, Ms Thompson, said there was a coming art show where students could show their artworks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 was excited but afraid at the same time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was afraid that others will give their opinions about her creation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Ms Thompson noticed Lucy’s worry and decided to help her deal with her fear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came up with a special idea and told it to Lucy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 liked this idea and started working on her painting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5484707"/>
          </a:xfrm>
        </p:spPr>
        <p:txBody>
          <a:bodyPr/>
          <a:lstStyle/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day of the art show arrived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 students came to Lucy’s painting, they just saw a piece of blank</a:t>
            </a: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空白的</a:t>
            </a: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paper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made them surprised, and they asked Lucy about her painting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 brushed some water on it and the beautiful painting appeared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was a beautiful sun over the sea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could also see some white clouds and a small ship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Lucy’s classmates were amazed by her invisible</a:t>
            </a: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隐形的</a:t>
            </a: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painting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couldn’t understand why they couldn’t see the painting without water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 explained to them that the painting was drawn with special paints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would show its color when it was wet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Slowly, Lucy began to talk more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told her classmates about her love for art and her fear of being laughed at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her surprise, they were nice and thought how special and creative her painting was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invisible art helped Lucy not be afraid any more of showing her art to others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also taught her the importance of expressing and believing herself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670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did Lucy feel about the coming art show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Strange and sad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Angry and worried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 but afraid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Uninterested but confident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34888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“Lucy was excited but afraid at the same time...her creation.”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她既期待展示自己的作品又害怕被评价。故选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03890" y="83377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1884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was Ms Thompson’s idea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Buying good painting tools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Drawing a special painting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Asking students to support Lucy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Choosing the sea as the subject of the painting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01635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推理判断题。根据第三段中的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 came up with a special idea”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和第四段中的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“Lucy brushed some water on it and the beautiful painting appeared.”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以及第五段中的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“Lucy’s classmates were amazed by her invisible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隐形的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painting.”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汤普森女士想出的一个特别的想法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就是露西通过刷水让空白画纸显现出图案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即创作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隐形画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这属于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特殊的绘画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03890" y="83377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5257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would Lucy become after the art show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would never take part in art shows again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would paint more pictures after the art show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would like to be an art teacher like Ms Thompson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would be more willing to talk to others about her works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16675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细节理解题。根据第五段中的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“Slowly, Lucy began to talk more. She told her classmates about her love for 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露西在展览后更愿意与人交流自己的作品。故选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03890" y="83377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6968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0546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best title for the text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Patient Teacher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Love for Art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Unusual Show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Magic of Invisible Art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0750" y="1196809"/>
            <a:ext cx="3266822" cy="561631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846943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标题归纳题。综合全文可知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本文围绕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隐形画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展开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它是露西克服恐惧的关键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且结尾点明其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魔法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般的作用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帮助露西自信地表达；选项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隐形艺术的魔力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最贴合主题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适合作为文章的标题。故选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3890" y="131298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9033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</TotalTime>
  <Words>607</Words>
  <Application>Microsoft Office PowerPoint</Application>
  <PresentationFormat>自定义</PresentationFormat>
  <Paragraphs>33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447</cp:revision>
  <dcterms:created xsi:type="dcterms:W3CDTF">2020-11-06T05:24:00Z</dcterms:created>
  <dcterms:modified xsi:type="dcterms:W3CDTF">2025-09-17T20:03:57Z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